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71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159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58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801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2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31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52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163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29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9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001FA1-04F1-4482-A507-C3A495BC859C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AA8060-653A-43CA-9B5F-7D8F0E95B5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88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FD1182-87BB-71F8-CE26-DBB8583D4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4" y="0"/>
            <a:ext cx="9739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2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AF3DC-B638-A558-5AAD-FBB08CB9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F740-A122-F4EC-A703-E3664B3F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44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4C7EE7-21DC-4C57-1BB0-28AE7A89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906000" cy="71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9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04218-63F9-C6C2-77A3-F173850AC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7185290"/>
          </a:xfrm>
        </p:spPr>
      </p:pic>
    </p:spTree>
    <p:extLst>
      <p:ext uri="{BB962C8B-B14F-4D97-AF65-F5344CB8AC3E}">
        <p14:creationId xmlns:p14="http://schemas.microsoft.com/office/powerpoint/2010/main" val="2046732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Office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Lewis, Gareth</dc:creator>
  <cp:lastModifiedBy>Lewis, Gareth</cp:lastModifiedBy>
  <cp:revision>1</cp:revision>
  <cp:lastPrinted>2026-01-12T12:02:43Z</cp:lastPrinted>
  <dcterms:created xsi:type="dcterms:W3CDTF">2026-01-12T11:47:56Z</dcterms:created>
  <dcterms:modified xsi:type="dcterms:W3CDTF">2026-01-12T12:03:40Z</dcterms:modified>
</cp:coreProperties>
</file>